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Google Sans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bold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GoogleSansMedium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110578d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2110578d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2110578d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2110578d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Una vez que tengamos un propósito para la visualización en mente, es hora 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pensar en qué tipos de análisis le ayudarán a lograr ese propósito.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f6cdc077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f6cdc077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6cdc077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f6cdc077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2110578d9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2110578d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https://seaborn.pydata.org/tutorial/color_palettes.html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110578d9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110578d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Abrir la discusión con ellos. Cuales son las diferencias que encuentran? Escala de ejes , identificar grupos diferentes (colores), transparencia, resaltar min y max con etiquetas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110578d9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110578d9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Quizás se pregunte si la tendencia que ha descubierto se mantiene en todos los períodos de 1980, 1990 y 2000. Una segunda vista podría ayudarlo a responder esa pregunta: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La rentabilidad de IPO afecta/impacta el rendimiento de las acciones 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110578d9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110578d9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a todos y todas, bienvenidos a esta sesión gratuita y en vivo para aprender a crear tu primer agente inteligente con Python.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9a162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9a162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a todos y todas, bienvenidos a esta sesión gratuita y en vivo para aprender a crear tu primer agente inteligente con Python.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e7169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e7169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46ed92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846ed92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2110578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2110578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2110578d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2110578d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profitable/rentable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110578d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2110578d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2110578d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2110578d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paso más importante que puede dar para hacer una gran visualización es saber lo que intentas decir.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la cantidad de datos disponible hoy en día, cualquiera puede perderse en un mundo de gráficos de dispersión y codificación geográfica.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hyperlink" Target="https://www.tatvic.com/blog/7-visualizations-learn-r/?utm_content=154402262&amp;utm_medium=social&amp;utm_source=linkedin&amp;hss_channel=lcp-374001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eaborn.pydata.org/tutorial/color_palettes.html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hyperlink" Target="https://www.tableau.com/sites/default/files/media/whitepaper_visual-analysis-guidebook_0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hyperlink" Target="https://www.tableau.com/sites/default/files/media/whitepaper_visual-analysis-guidebook_0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zt7-GonTj20RKGtX_J5iKe00CE5ufId-?usp=sharing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EWjrS9eKS5GzWojhVSpEcV6J9gW9ORsi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 (en términos de información)</a:t>
            </a:r>
            <a:endParaRPr/>
          </a:p>
        </p:txBody>
      </p:sp>
      <p:pic>
        <p:nvPicPr>
          <p:cNvPr id="190" name="Google Shape;1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0" y="1025176"/>
            <a:ext cx="7803300" cy="35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elegimos?</a:t>
            </a:r>
            <a:endParaRPr/>
          </a:p>
        </p:txBody>
      </p:sp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00" y="542875"/>
            <a:ext cx="6291431" cy="45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3"/>
          <p:cNvSpPr txBox="1"/>
          <p:nvPr/>
        </p:nvSpPr>
        <p:spPr>
          <a:xfrm>
            <a:off x="4849575" y="195275"/>
            <a:ext cx="282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Fuente: </a:t>
            </a:r>
            <a:r>
              <a:rPr lang="en" sz="1000" u="sng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 Visualizations You Should Learn in R</a:t>
            </a:r>
            <a:endParaRPr sz="10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descripcion para elegir un grafico</a:t>
            </a:r>
            <a:endParaRPr/>
          </a:p>
        </p:txBody>
      </p:sp>
      <p:sp>
        <p:nvSpPr>
          <p:cNvPr id="203" name="Google Shape;203;p44"/>
          <p:cNvSpPr txBox="1"/>
          <p:nvPr/>
        </p:nvSpPr>
        <p:spPr>
          <a:xfrm>
            <a:off x="120600" y="874250"/>
            <a:ext cx="8902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Distribuciones:</a:t>
            </a:r>
            <a:r>
              <a:rPr lang="en"/>
              <a:t> En esta categoría intentamos comprender </a:t>
            </a:r>
            <a:r>
              <a:rPr lang="en"/>
              <a:t>cómo</a:t>
            </a:r>
            <a:r>
              <a:rPr lang="en"/>
              <a:t> los datos se distribuyen. Se suelen utilizar en el comienzo de la etapa de exploración de datos, cuando queremos comprender las variables. Aquí también nos vamos a encontrar con variables de dos tipos cuantitativas y categóricas. Dependiendo del tipo y cantidad de variables, el método de visualización que vamos a utilizar.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Comparaciones:</a:t>
            </a:r>
            <a:r>
              <a:rPr lang="en"/>
              <a:t> En esta categoría el objetivo es comparar valores a través de diferentes categorías y con el tiempo (tendencia). Los tipos de gráficos más comunes en esta categoría son los diagramas de barras para cuando estamos comparando elementos o categorías y los diagramas de puntos y líneas cuando comparamos variables cuantitativas.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Relaciones: </a:t>
            </a:r>
            <a:r>
              <a:rPr lang="en"/>
              <a:t>Aquí el objetivo es comprender la relación entre dos o más variables. La visualización más utilizada en esta categoría es el gráfico de dispersión.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Composiciones:</a:t>
            </a:r>
            <a:r>
              <a:rPr lang="en"/>
              <a:t> En esta categoría el objetivo es comprender </a:t>
            </a:r>
            <a:r>
              <a:rPr lang="en"/>
              <a:t>cómo</a:t>
            </a:r>
            <a:r>
              <a:rPr lang="en"/>
              <a:t> esta compuesta o distribuida una variable; ya sea a través del tiempo o en forma estática. Las visualizaciones más comunes aquí son los diagramas de barras y los gráficos de tortas.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Anatomia de una figura</a:t>
            </a:r>
            <a:endParaRPr/>
          </a:p>
        </p:txBody>
      </p:sp>
      <p:pic>
        <p:nvPicPr>
          <p:cNvPr id="209" name="Google Shape;2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25" y="884517"/>
            <a:ext cx="4156982" cy="41569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5"/>
          <p:cNvSpPr txBox="1"/>
          <p:nvPr/>
        </p:nvSpPr>
        <p:spPr>
          <a:xfrm>
            <a:off x="5303775" y="1792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https://matplotlib.org/3.5.0/gallery/showcase/anatomy.html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Puntos para una buena visualización</a:t>
            </a:r>
            <a:endParaRPr sz="2000"/>
          </a:p>
        </p:txBody>
      </p:sp>
      <p:sp>
        <p:nvSpPr>
          <p:cNvPr id="216" name="Google Shape;216;p46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Título en la gráfica y caja de leyendas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Colores</a:t>
            </a: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agradables y significativos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Ejes con nombre y escalas claras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Etiquetas dentro de la gráfica para destacar outliers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Formas adecuadas y significativas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Pero, sobre todo: elegir el tipo de gráfica adecuado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46"/>
          <p:cNvPicPr preferRelativeResize="0"/>
          <p:nvPr/>
        </p:nvPicPr>
        <p:blipFill rotWithShape="1">
          <a:blip r:embed="rId4">
            <a:alphaModFix/>
          </a:blip>
          <a:srcRect b="0" l="48997" r="0" t="0"/>
          <a:stretch/>
        </p:blipFill>
        <p:spPr>
          <a:xfrm>
            <a:off x="419226" y="991225"/>
            <a:ext cx="3737401" cy="316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46"/>
          <p:cNvCxnSpPr/>
          <p:nvPr/>
        </p:nvCxnSpPr>
        <p:spPr>
          <a:xfrm flipH="1">
            <a:off x="2426550" y="2031600"/>
            <a:ext cx="2749200" cy="1161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46"/>
          <p:cNvCxnSpPr/>
          <p:nvPr/>
        </p:nvCxnSpPr>
        <p:spPr>
          <a:xfrm flipH="1">
            <a:off x="2490900" y="2313775"/>
            <a:ext cx="2717100" cy="15558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46"/>
          <p:cNvCxnSpPr/>
          <p:nvPr/>
        </p:nvCxnSpPr>
        <p:spPr>
          <a:xfrm flipH="1">
            <a:off x="3313300" y="2337950"/>
            <a:ext cx="1870500" cy="13788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46"/>
          <p:cNvCxnSpPr/>
          <p:nvPr/>
        </p:nvCxnSpPr>
        <p:spPr>
          <a:xfrm flipH="1">
            <a:off x="2402475" y="1459200"/>
            <a:ext cx="2789400" cy="48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46"/>
          <p:cNvCxnSpPr/>
          <p:nvPr/>
        </p:nvCxnSpPr>
        <p:spPr>
          <a:xfrm flipH="1">
            <a:off x="4039000" y="1459200"/>
            <a:ext cx="1144800" cy="282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46"/>
          <p:cNvCxnSpPr/>
          <p:nvPr/>
        </p:nvCxnSpPr>
        <p:spPr>
          <a:xfrm flipH="1">
            <a:off x="3974425" y="2023550"/>
            <a:ext cx="1225500" cy="88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46"/>
          <p:cNvCxnSpPr/>
          <p:nvPr/>
        </p:nvCxnSpPr>
        <p:spPr>
          <a:xfrm flipH="1">
            <a:off x="1365800" y="2573550"/>
            <a:ext cx="3838800" cy="99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lo que la hace mejor?</a:t>
            </a:r>
            <a:endParaRPr/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52" y="1195301"/>
            <a:ext cx="7327900" cy="31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7"/>
          <p:cNvSpPr txBox="1"/>
          <p:nvPr/>
        </p:nvSpPr>
        <p:spPr>
          <a:xfrm>
            <a:off x="908050" y="4554575"/>
            <a:ext cx="39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Fuente: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Tableau Visual Analysis Best Practices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¿Qué es lo que la hace mejor?</a:t>
            </a:r>
            <a:endParaRPr/>
          </a:p>
        </p:txBody>
      </p:sp>
      <p:pic>
        <p:nvPicPr>
          <p:cNvPr id="237" name="Google Shape;2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478625"/>
            <a:ext cx="4478875" cy="218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75" y="1478625"/>
            <a:ext cx="3310087" cy="21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8"/>
          <p:cNvSpPr txBox="1"/>
          <p:nvPr/>
        </p:nvSpPr>
        <p:spPr>
          <a:xfrm>
            <a:off x="908050" y="4554575"/>
            <a:ext cx="39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Fuente: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Tableau Visual Analysis Best Practices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/>
          <p:nvPr>
            <p:ph type="title"/>
          </p:nvPr>
        </p:nvSpPr>
        <p:spPr>
          <a:xfrm>
            <a:off x="490250" y="450150"/>
            <a:ext cx="6367800" cy="26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¡Al fin terminamos la teoría!</a:t>
            </a:r>
            <a:br>
              <a:rPr lang="en" sz="2300"/>
            </a:br>
            <a:r>
              <a:rPr lang="en" sz="2300"/>
              <a:t>Vamos a relajarnos escribiendo algo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código</a:t>
            </a:r>
            <a:r>
              <a:rPr lang="en" sz="2300"/>
              <a:t>.</a:t>
            </a:r>
            <a:endParaRPr sz="2300"/>
          </a:p>
        </p:txBody>
      </p:sp>
      <p:pic>
        <p:nvPicPr>
          <p:cNvPr id="245" name="Google Shape;2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250" y="2612075"/>
            <a:ext cx="2923776" cy="164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 txBox="1"/>
          <p:nvPr/>
        </p:nvSpPr>
        <p:spPr>
          <a:xfrm>
            <a:off x="6858050" y="3410175"/>
            <a:ext cx="994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Code!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/>
        </p:nvSpPr>
        <p:spPr>
          <a:xfrm>
            <a:off x="1500000" y="1646250"/>
            <a:ext cx="61440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Personas desaparecidas.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datos con Matplotlib + Seaborn.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datos con Matplotlib + Seaborn.</a:t>
            </a:r>
            <a:endParaRPr b="1"/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987975"/>
            <a:ext cx="79041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Arrancamos la sesión con una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de las minucias alrededor de la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visualización de datos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 daremos un vistazo a una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revisaremos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las diferentes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tiene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seaborn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un par de bibliotecas para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graficar datos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Por último, realizaremos un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en conjunto realizando un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analisis exploratorio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Visualización de datos.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7:10 - 8:10  PM Notebook: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Visualización de datos.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8:10 - 8:25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8:25 - 9:25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 y challenge.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200"/>
              <a:t>Data</a:t>
            </a:r>
            <a:r>
              <a:rPr b="0" lang="en" sz="4200">
                <a:solidFill>
                  <a:srgbClr val="FFFFFF"/>
                </a:solidFill>
              </a:rPr>
              <a:t> </a:t>
            </a:r>
            <a:r>
              <a:rPr lang="en" sz="4200"/>
              <a:t>Visualization</a:t>
            </a:r>
            <a:endParaRPr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¿Por qué es importante visualizar datos?</a:t>
            </a:r>
            <a:endParaRPr sz="2300"/>
          </a:p>
        </p:txBody>
      </p:sp>
      <p:sp>
        <p:nvSpPr>
          <p:cNvPr id="171" name="Google Shape;171;p39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Dentro del análisis de datos, la visualización resolverá algunos problemas recurrentes: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¿Cómo hago para obtener un visión general de mis datos?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¿Cómo hago para enfatizar un caso particular dentro de mi análisis de datos?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¿Cómo hago para resaltar la información que quiero transmitir y que el espectador la ubique con facilidad?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5" y="1217323"/>
            <a:ext cx="4101350" cy="27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Y lo más importante...</a:t>
            </a:r>
            <a:endParaRPr sz="2300"/>
          </a:p>
        </p:txBody>
      </p:sp>
      <p:sp>
        <p:nvSpPr>
          <p:cNvPr id="178" name="Google Shape;178;p40"/>
          <p:cNvSpPr txBox="1"/>
          <p:nvPr>
            <p:ph idx="1" type="body"/>
          </p:nvPr>
        </p:nvSpPr>
        <p:spPr>
          <a:xfrm>
            <a:off x="4976575" y="1499900"/>
            <a:ext cx="3852300" cy="26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¿Cómo puedo facilitarme a mí y a otros, el proceso de responder preguntas con datos?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5" y="1217323"/>
            <a:ext cx="4101350" cy="27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/>
        </p:nvSpPr>
        <p:spPr>
          <a:xfrm>
            <a:off x="968400" y="1094100"/>
            <a:ext cx="7207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¿Qué es lo que intentas decir?</a:t>
            </a:r>
            <a:endParaRPr b="1" sz="36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</a:rPr>
              <a:t>Es vital que tu visualización tenga un propósito y que seas selectivo con los datos que se incluyen para cumplirlo.</a:t>
            </a:r>
            <a:endParaRPr sz="2600">
              <a:solidFill>
                <a:srgbClr val="B4A7D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